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2" r:id="rId6"/>
    <p:sldId id="265" r:id="rId7"/>
    <p:sldId id="264" r:id="rId8"/>
    <p:sldId id="267" r:id="rId9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6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62849-1D56-4E3F-B424-36AA652E14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6D1AB0-BC2E-4BF6-8499-E1491D4057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8B799B-0C58-4147-9BE3-1F4AAE178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27/03/2022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154FE-8D1A-4507-B6EE-EA162318D1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EF4322-D0EF-4346-B0A6-2810C3C1BE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328130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14DB8-0F89-45F5-A955-442A278E6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392242C-695E-476A-84E1-0BEFEDDF93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AD3ADC-1A5E-47FF-A57D-0DAE783B2F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27/03/2022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0DBE0C-1EFE-4AE1-86AA-6496BAE2AE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60955C-DB5E-4440-B065-20D1391E0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917939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D26834D-A2AF-4AA3-839D-B5D247BF4B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07ABC6A-A050-42D7-9E6E-F135C2AB9F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CB3E1D-BB52-4C67-81F2-AA3F7FD0FB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27/03/2022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F5E45C-BED0-4BC1-B649-B1C457723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8CE814-C169-4C37-BF43-4123FB50B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047383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4AA30-216E-4EA6-9C9D-F55F7D583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B21DA1-A3F4-4D9B-96F7-A2D95CBF09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12B5BE-5680-4A10-9E9E-66A9CB6A81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27/03/2022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D40A2-B708-4C2A-9207-7A496A2BC9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23FFD8-BACB-4379-AB05-E0C79E03B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426349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B8A3A-AA28-4462-8325-0A63D8BAE5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EDA71D-C4D3-4543-B1B4-7A004AA943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F2C75B-2B0F-4F2D-A73C-597FF52FB7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27/03/2022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B33E92-A6DD-48A6-824B-4F05F25C64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BA1672-79DD-4AF6-A937-4EA2DAA41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271801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4A4B3C-F125-41C3-9C5C-256D9BC64C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BF22B7-C06A-4174-B843-90B2B2B71C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7DC3E7-ED1B-48F2-9A65-FA6C5725FC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6EDEF3-B910-4185-A223-638B3AB21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27/03/2022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E271DA-9523-408F-B8AA-13259E04DA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7BE5C2-AF7D-4125-A9FB-C1BBF2505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716782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BEEEBA-26B6-44C7-A31D-32E2386B8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43212D-2FFB-4285-ACAA-E7611FCF64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603C80-76F9-4898-A860-3761445A3C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E9C9FB-7ED5-45CF-931D-C52921A637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4637D1-E1F8-425D-B618-6A7B7EDB891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6330655-5C85-4C6D-B696-96E6FECEA7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27/03/2022</a:t>
            </a:fld>
            <a:endParaRPr lang="it-I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3124F5F-0C5F-422B-A40E-8FDDCE4AFD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F1CF9D-9697-4A41-9684-FD20BB429F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809230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CA76D1-A85B-4F77-A864-C81D19DAA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347899-03F5-4BE6-A736-671DA7114A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27/03/2022</a:t>
            </a:fld>
            <a:endParaRPr lang="it-I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283762-7FBD-48EC-B73F-773D70DBF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02E592-4B71-4500-B008-0CC03293E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396353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53C9BDE-B6BA-4DA6-AD8D-38EAAAB053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27/03/2022</a:t>
            </a:fld>
            <a:endParaRPr lang="it-I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470C4ED-6C1E-4932-824A-8F1BEB7737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B45D4A-67B6-484F-B900-C59615639A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80024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AEB7B-9E48-4E0C-87F8-609B1DF30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D64388-674C-41C8-94D1-6BBDCF16FB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2590E6-FC63-4989-8B3A-F9CBA21140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D144E2-64FC-4425-A927-B4AD73976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27/03/2022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618395-9078-497E-BE1C-3289A42B80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1D42C3-B537-4D57-A6F3-9A69128E5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470162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77397-22AE-44D1-B842-5E5525A30B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42E34A7-4EEB-4CC1-83AE-2F429388812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2988CE-C1CE-43DA-82F1-A868BFE505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96764E-E46A-49C3-AECF-A08B2B9692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27/03/2022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41C465-3F70-466A-8828-46E2C92C62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1DD0EE-6868-484B-BECC-C280FAEBC6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173810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0244619-388C-47AA-8A43-88C7430B5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50E9E5-845A-474E-967E-3D423E6A04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A34ABA-6B0A-4E7B-A298-17B799B3B1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E7F674-603F-41F3-934F-DEBA0B6F74B4}" type="datetimeFigureOut">
              <a:rPr lang="it-IT" smtClean="0"/>
              <a:t>27/03/2022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3CF208-56E9-490E-8E28-15E8CA40C1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352B29-E22E-4872-82B4-110C678E06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932889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77D6B2E-37A3-429E-A37C-F30ED6487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1723" y="-1"/>
            <a:ext cx="12225953" cy="6868071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41959" y="-3"/>
            <a:ext cx="11772269" cy="6868074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83000"/>
                </a:schemeClr>
              </a:gs>
              <a:gs pos="100000">
                <a:schemeClr val="accent1"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5200" y="0"/>
            <a:ext cx="3623374" cy="686807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064D5D5-227B-4F66-9AEA-46F570E79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5875" y="-3"/>
            <a:ext cx="12233581" cy="6868076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73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46B67A4-D328-4747-A82B-65E84FA463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484334" y="-861824"/>
            <a:ext cx="6861931" cy="8597859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27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993193">
            <a:off x="1186972" y="1089049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6000"/>
                </a:schemeClr>
              </a:gs>
              <a:gs pos="85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F15E7B-CE22-43FE-848B-7E96012B82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62567" y="818984"/>
            <a:ext cx="6714699" cy="3178689"/>
          </a:xfrm>
        </p:spPr>
        <p:txBody>
          <a:bodyPr>
            <a:normAutofit/>
          </a:bodyPr>
          <a:lstStyle/>
          <a:p>
            <a:pPr algn="l"/>
            <a:r>
              <a:rPr lang="it-IT" sz="4800">
                <a:solidFill>
                  <a:srgbClr val="FFFFFF"/>
                </a:solidFill>
              </a:rPr>
              <a:t>MHW1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4490110"/>
            <a:ext cx="12217710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90D403-F4A2-48A1-9DCD-D7908A44BB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85397" y="4960961"/>
            <a:ext cx="7055893" cy="1078054"/>
          </a:xfrm>
        </p:spPr>
        <p:txBody>
          <a:bodyPr>
            <a:normAutofit fontScale="92500" lnSpcReduction="20000"/>
          </a:bodyPr>
          <a:lstStyle/>
          <a:p>
            <a:pPr algn="l"/>
            <a:r>
              <a:rPr lang="it-IT" dirty="0">
                <a:solidFill>
                  <a:srgbClr val="FFFFFF"/>
                </a:solidFill>
              </a:rPr>
              <a:t>Nome Cognome: Fabio Gallone </a:t>
            </a:r>
          </a:p>
          <a:p>
            <a:pPr algn="l"/>
            <a:r>
              <a:rPr lang="it-IT" dirty="0">
                <a:solidFill>
                  <a:srgbClr val="FFFFFF"/>
                </a:solidFill>
              </a:rPr>
              <a:t>Matricola: 1000001752</a:t>
            </a:r>
          </a:p>
          <a:p>
            <a:pPr algn="l"/>
            <a:r>
              <a:rPr lang="it-IT" dirty="0">
                <a:solidFill>
                  <a:srgbClr val="FFFFFF"/>
                </a:solidFill>
              </a:rPr>
              <a:t>Data: 27/03/2022</a:t>
            </a:r>
          </a:p>
        </p:txBody>
      </p:sp>
    </p:spTree>
    <p:extLst>
      <p:ext uri="{BB962C8B-B14F-4D97-AF65-F5344CB8AC3E}">
        <p14:creationId xmlns:p14="http://schemas.microsoft.com/office/powerpoint/2010/main" val="2474004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Immagine 14">
            <a:extLst>
              <a:ext uri="{FF2B5EF4-FFF2-40B4-BE49-F238E27FC236}">
                <a16:creationId xmlns:a16="http://schemas.microsoft.com/office/drawing/2014/main" id="{21750734-173E-4D76-A737-85056782DF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48" y="-14000"/>
            <a:ext cx="6099048" cy="2121474"/>
          </a:xfrm>
          <a:prstGeom prst="rect">
            <a:avLst/>
          </a:prstGeom>
        </p:spPr>
      </p:pic>
      <p:pic>
        <p:nvPicPr>
          <p:cNvPr id="19" name="Immagine 18">
            <a:extLst>
              <a:ext uri="{FF2B5EF4-FFF2-40B4-BE49-F238E27FC236}">
                <a16:creationId xmlns:a16="http://schemas.microsoft.com/office/drawing/2014/main" id="{696622F2-5B0E-4514-B6CD-0338EAFBCE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192" y="2101018"/>
            <a:ext cx="6108192" cy="2317193"/>
          </a:xfrm>
          <a:prstGeom prst="rect">
            <a:avLst/>
          </a:prstGeom>
        </p:spPr>
      </p:pic>
      <p:pic>
        <p:nvPicPr>
          <p:cNvPr id="22" name="Immagine 21">
            <a:extLst>
              <a:ext uri="{FF2B5EF4-FFF2-40B4-BE49-F238E27FC236}">
                <a16:creationId xmlns:a16="http://schemas.microsoft.com/office/drawing/2014/main" id="{0A13DB63-ED5B-49F4-9AB0-ED19B9EF8A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432" y="4366157"/>
            <a:ext cx="6108193" cy="2501979"/>
          </a:xfrm>
          <a:prstGeom prst="rect">
            <a:avLst/>
          </a:prstGeom>
        </p:spPr>
      </p:pic>
      <p:pic>
        <p:nvPicPr>
          <p:cNvPr id="24" name="Immagine 23">
            <a:extLst>
              <a:ext uri="{FF2B5EF4-FFF2-40B4-BE49-F238E27FC236}">
                <a16:creationId xmlns:a16="http://schemas.microsoft.com/office/drawing/2014/main" id="{761E5B39-2683-4111-83E2-D0428A7E996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2952" y="11980"/>
            <a:ext cx="6099048" cy="2089034"/>
          </a:xfrm>
          <a:prstGeom prst="rect">
            <a:avLst/>
          </a:prstGeom>
        </p:spPr>
      </p:pic>
      <p:pic>
        <p:nvPicPr>
          <p:cNvPr id="26" name="Immagine 25">
            <a:extLst>
              <a:ext uri="{FF2B5EF4-FFF2-40B4-BE49-F238E27FC236}">
                <a16:creationId xmlns:a16="http://schemas.microsoft.com/office/drawing/2014/main" id="{611B7D06-D470-4B7D-9EC6-A0BD1D40416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0761" y="2038822"/>
            <a:ext cx="6108191" cy="2379389"/>
          </a:xfrm>
          <a:prstGeom prst="rect">
            <a:avLst/>
          </a:prstGeom>
        </p:spPr>
      </p:pic>
      <p:pic>
        <p:nvPicPr>
          <p:cNvPr id="30" name="Immagine 29">
            <a:extLst>
              <a:ext uri="{FF2B5EF4-FFF2-40B4-BE49-F238E27FC236}">
                <a16:creationId xmlns:a16="http://schemas.microsoft.com/office/drawing/2014/main" id="{0769DF62-B2E2-49CF-B869-4FFA7E29A28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8183" y="4203846"/>
            <a:ext cx="6096000" cy="2669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8037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0937FD-3195-4E6E-AA7F-8D790A0A8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9805" y="631473"/>
            <a:ext cx="1758206" cy="666251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Header</a:t>
            </a:r>
          </a:p>
        </p:txBody>
      </p:sp>
      <p:pic>
        <p:nvPicPr>
          <p:cNvPr id="7" name="Segnaposto contenuto 6">
            <a:extLst>
              <a:ext uri="{FF2B5EF4-FFF2-40B4-BE49-F238E27FC236}">
                <a16:creationId xmlns:a16="http://schemas.microsoft.com/office/drawing/2014/main" id="{7737175A-EB7A-4CB8-9C84-3363164216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7816" y="10138"/>
            <a:ext cx="8154184" cy="2773205"/>
          </a:xfr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AEE53CE9-EEB3-4117-934C-77B661CBAD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9150" y="2773200"/>
            <a:ext cx="7939801" cy="4074662"/>
          </a:xfrm>
          <a:prstGeom prst="rect">
            <a:avLst/>
          </a:prstGeom>
        </p:spPr>
      </p:pic>
      <p:pic>
        <p:nvPicPr>
          <p:cNvPr id="19" name="Immagine 18">
            <a:extLst>
              <a:ext uri="{FF2B5EF4-FFF2-40B4-BE49-F238E27FC236}">
                <a16:creationId xmlns:a16="http://schemas.microsoft.com/office/drawing/2014/main" id="{AE16BF87-E4C9-41BA-B9BB-449E176981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83728"/>
            <a:ext cx="2334273" cy="3045700"/>
          </a:xfrm>
          <a:prstGeom prst="rect">
            <a:avLst/>
          </a:prstGeom>
        </p:spPr>
      </p:pic>
      <p:pic>
        <p:nvPicPr>
          <p:cNvPr id="24" name="Immagine 23">
            <a:extLst>
              <a:ext uri="{FF2B5EF4-FFF2-40B4-BE49-F238E27FC236}">
                <a16:creationId xmlns:a16="http://schemas.microsoft.com/office/drawing/2014/main" id="{F93EB04A-7204-4032-90FD-C0EF73ED66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1" y="5142352"/>
            <a:ext cx="2334273" cy="1746066"/>
          </a:xfrm>
          <a:prstGeom prst="rect">
            <a:avLst/>
          </a:prstGeom>
        </p:spPr>
      </p:pic>
      <p:pic>
        <p:nvPicPr>
          <p:cNvPr id="28" name="Immagine 27">
            <a:extLst>
              <a:ext uri="{FF2B5EF4-FFF2-40B4-BE49-F238E27FC236}">
                <a16:creationId xmlns:a16="http://schemas.microsoft.com/office/drawing/2014/main" id="{5B74A361-4674-430E-A207-B6B8BC0A2E0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9441" y="2427328"/>
            <a:ext cx="2095238" cy="4409524"/>
          </a:xfrm>
          <a:prstGeom prst="rect">
            <a:avLst/>
          </a:prstGeom>
        </p:spPr>
      </p:pic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1354AF77-7920-442A-BDA3-43F929DBCBDA}"/>
              </a:ext>
            </a:extLst>
          </p:cNvPr>
          <p:cNvSpPr txBox="1"/>
          <p:nvPr/>
        </p:nvSpPr>
        <p:spPr>
          <a:xfrm>
            <a:off x="9166119" y="3139236"/>
            <a:ext cx="1266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HTML</a:t>
            </a:r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2D5E09EC-56C6-4F06-A5AD-52BF575F2419}"/>
              </a:ext>
            </a:extLst>
          </p:cNvPr>
          <p:cNvSpPr txBox="1"/>
          <p:nvPr/>
        </p:nvSpPr>
        <p:spPr>
          <a:xfrm>
            <a:off x="1005646" y="3413705"/>
            <a:ext cx="1073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CSS1</a:t>
            </a:r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8347AD44-3808-4F63-BC65-91E64C9F8879}"/>
              </a:ext>
            </a:extLst>
          </p:cNvPr>
          <p:cNvSpPr txBox="1"/>
          <p:nvPr/>
        </p:nvSpPr>
        <p:spPr>
          <a:xfrm>
            <a:off x="1359644" y="5514311"/>
            <a:ext cx="645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CSS2</a:t>
            </a:r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1F436CF2-09C0-42C8-A92D-5B9BE1BDCA3E}"/>
              </a:ext>
            </a:extLst>
          </p:cNvPr>
          <p:cNvSpPr txBox="1"/>
          <p:nvPr/>
        </p:nvSpPr>
        <p:spPr>
          <a:xfrm>
            <a:off x="3382517" y="4356011"/>
            <a:ext cx="635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CSS3</a:t>
            </a:r>
          </a:p>
        </p:txBody>
      </p:sp>
    </p:spTree>
    <p:extLst>
      <p:ext uri="{BB962C8B-B14F-4D97-AF65-F5344CB8AC3E}">
        <p14:creationId xmlns:p14="http://schemas.microsoft.com/office/powerpoint/2010/main" val="32503766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Menù navigazione</a:t>
            </a: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F291021E-CD22-4F37-BC6D-7FAA958709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147"/>
            <a:ext cx="12188952" cy="616271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2F8B172D-0E1B-47D5-B332-8BCDBD4F10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9448" y="3905450"/>
            <a:ext cx="2724530" cy="2962688"/>
          </a:xfrm>
          <a:prstGeom prst="rect">
            <a:avLst/>
          </a:prstGeom>
        </p:spPr>
      </p:pic>
      <p:pic>
        <p:nvPicPr>
          <p:cNvPr id="19" name="Immagine 18">
            <a:extLst>
              <a:ext uri="{FF2B5EF4-FFF2-40B4-BE49-F238E27FC236}">
                <a16:creationId xmlns:a16="http://schemas.microsoft.com/office/drawing/2014/main" id="{61C804F8-9BFE-491E-BCA8-243113EC22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0642" y="3474025"/>
            <a:ext cx="3124636" cy="3364518"/>
          </a:xfrm>
          <a:prstGeom prst="rect">
            <a:avLst/>
          </a:prstGeom>
        </p:spPr>
      </p:pic>
      <p:pic>
        <p:nvPicPr>
          <p:cNvPr id="22" name="Immagine 21">
            <a:extLst>
              <a:ext uri="{FF2B5EF4-FFF2-40B4-BE49-F238E27FC236}">
                <a16:creationId xmlns:a16="http://schemas.microsoft.com/office/drawing/2014/main" id="{82E084B5-EABC-450C-893D-42EF3A7B76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4870" y="606124"/>
            <a:ext cx="4058216" cy="2610214"/>
          </a:xfrm>
          <a:prstGeom prst="rect">
            <a:avLst/>
          </a:prstGeom>
        </p:spPr>
      </p:pic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C2B31F4C-4C80-41E7-8CD4-34FDF57806DD}"/>
              </a:ext>
            </a:extLst>
          </p:cNvPr>
          <p:cNvSpPr txBox="1"/>
          <p:nvPr/>
        </p:nvSpPr>
        <p:spPr>
          <a:xfrm>
            <a:off x="9000355" y="863811"/>
            <a:ext cx="1073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HTML</a:t>
            </a: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5BD6F04F-F0E4-4085-AE5C-48403747A4CE}"/>
              </a:ext>
            </a:extLst>
          </p:cNvPr>
          <p:cNvSpPr txBox="1"/>
          <p:nvPr/>
        </p:nvSpPr>
        <p:spPr>
          <a:xfrm>
            <a:off x="7039593" y="4667837"/>
            <a:ext cx="1073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CSS1</a:t>
            </a: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8D75975A-4C23-4495-9F69-0F3073E86F0C}"/>
              </a:ext>
            </a:extLst>
          </p:cNvPr>
          <p:cNvSpPr txBox="1"/>
          <p:nvPr/>
        </p:nvSpPr>
        <p:spPr>
          <a:xfrm>
            <a:off x="10579790" y="4667837"/>
            <a:ext cx="1073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CSS2</a:t>
            </a:r>
          </a:p>
        </p:txBody>
      </p:sp>
    </p:spTree>
    <p:extLst>
      <p:ext uri="{BB962C8B-B14F-4D97-AF65-F5344CB8AC3E}">
        <p14:creationId xmlns:p14="http://schemas.microsoft.com/office/powerpoint/2010/main" val="35604957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Sezione contenuti</a:t>
            </a: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68E0579D-F173-4B73-92FA-5E8F917C2A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7826" y="3335386"/>
            <a:ext cx="8154174" cy="3512475"/>
          </a:xfrm>
          <a:prstGeom prst="rect">
            <a:avLst/>
          </a:prstGeom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CA7DB8AD-E27A-4285-97B9-4329D76160AD}"/>
              </a:ext>
            </a:extLst>
          </p:cNvPr>
          <p:cNvSpPr txBox="1"/>
          <p:nvPr/>
        </p:nvSpPr>
        <p:spPr>
          <a:xfrm>
            <a:off x="9773175" y="4554458"/>
            <a:ext cx="25526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HTML, LA PARTE RESTANTE E’ RIPETUTA PER TUTTA LA DURATA DELLA SECTION</a:t>
            </a:r>
          </a:p>
        </p:txBody>
      </p:sp>
      <p:pic>
        <p:nvPicPr>
          <p:cNvPr id="19" name="Immagine 18">
            <a:extLst>
              <a:ext uri="{FF2B5EF4-FFF2-40B4-BE49-F238E27FC236}">
                <a16:creationId xmlns:a16="http://schemas.microsoft.com/office/drawing/2014/main" id="{D440FB5D-CA71-4214-928A-2F41877699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4778" y="-10138"/>
            <a:ext cx="8154174" cy="3325248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0C300FA3-2348-4327-A38F-89A60F9936D2}"/>
              </a:ext>
            </a:extLst>
          </p:cNvPr>
          <p:cNvSpPr txBox="1"/>
          <p:nvPr/>
        </p:nvSpPr>
        <p:spPr>
          <a:xfrm>
            <a:off x="9709124" y="2096373"/>
            <a:ext cx="24798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IL TUTTO E’ RIPETUTO PER TUTTA LA DURATA DELLA SECTION</a:t>
            </a:r>
          </a:p>
        </p:txBody>
      </p:sp>
    </p:spTree>
    <p:extLst>
      <p:ext uri="{BB962C8B-B14F-4D97-AF65-F5344CB8AC3E}">
        <p14:creationId xmlns:p14="http://schemas.microsoft.com/office/powerpoint/2010/main" val="9941317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magine 21">
            <a:extLst>
              <a:ext uri="{FF2B5EF4-FFF2-40B4-BE49-F238E27FC236}">
                <a16:creationId xmlns:a16="http://schemas.microsoft.com/office/drawing/2014/main" id="{B336746B-A4DF-4617-85CA-50E42C6DB2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094" y="-58723"/>
            <a:ext cx="3345569" cy="6858000"/>
          </a:xfrm>
          <a:prstGeom prst="rect">
            <a:avLst/>
          </a:prstGeom>
        </p:spPr>
      </p:pic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79234451-398E-494B-BC2A-80EFD3B2F109}"/>
              </a:ext>
            </a:extLst>
          </p:cNvPr>
          <p:cNvSpPr txBox="1"/>
          <p:nvPr/>
        </p:nvSpPr>
        <p:spPr>
          <a:xfrm>
            <a:off x="3145871" y="3000945"/>
            <a:ext cx="746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CSS1</a:t>
            </a:r>
          </a:p>
        </p:txBody>
      </p:sp>
      <p:pic>
        <p:nvPicPr>
          <p:cNvPr id="28" name="Immagine 27">
            <a:extLst>
              <a:ext uri="{FF2B5EF4-FFF2-40B4-BE49-F238E27FC236}">
                <a16:creationId xmlns:a16="http://schemas.microsoft.com/office/drawing/2014/main" id="{CD9A5F6B-6A82-40CA-8ADE-3EA6EF2BE1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8442" y="2766920"/>
            <a:ext cx="2457793" cy="1324160"/>
          </a:xfrm>
          <a:prstGeom prst="rect">
            <a:avLst/>
          </a:prstGeom>
        </p:spPr>
      </p:pic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F9BA08EA-05E2-4AEC-A54F-2F9D2BD70D67}"/>
              </a:ext>
            </a:extLst>
          </p:cNvPr>
          <p:cNvSpPr txBox="1"/>
          <p:nvPr/>
        </p:nvSpPr>
        <p:spPr>
          <a:xfrm>
            <a:off x="8480801" y="3721748"/>
            <a:ext cx="746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CSS2</a:t>
            </a:r>
          </a:p>
        </p:txBody>
      </p:sp>
    </p:spTree>
    <p:extLst>
      <p:ext uri="{BB962C8B-B14F-4D97-AF65-F5344CB8AC3E}">
        <p14:creationId xmlns:p14="http://schemas.microsoft.com/office/powerpoint/2010/main" val="22043625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074" y="465034"/>
            <a:ext cx="1597241" cy="679404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Footer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BE9A522A-180E-41A9-8051-D64F0C06DE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7389" y="469757"/>
            <a:ext cx="8154174" cy="823580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97AF2522-DAAC-4846-9666-F9C4EECBAC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674" y="2625746"/>
            <a:ext cx="6220693" cy="3162741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41FB9550-EB62-4B4A-9918-2737213359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7056" y="1992621"/>
            <a:ext cx="4982270" cy="4439270"/>
          </a:xfrm>
          <a:prstGeom prst="rect">
            <a:avLst/>
          </a:prstGeom>
        </p:spPr>
      </p:pic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9DF0C773-FCE3-4088-BC92-831B64F819D3}"/>
              </a:ext>
            </a:extLst>
          </p:cNvPr>
          <p:cNvSpPr txBox="1"/>
          <p:nvPr/>
        </p:nvSpPr>
        <p:spPr>
          <a:xfrm>
            <a:off x="4637223" y="4171350"/>
            <a:ext cx="1266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HTML</a:t>
            </a: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711467FB-C4BE-4CB9-83EC-A26E72B66115}"/>
              </a:ext>
            </a:extLst>
          </p:cNvPr>
          <p:cNvSpPr txBox="1"/>
          <p:nvPr/>
        </p:nvSpPr>
        <p:spPr>
          <a:xfrm>
            <a:off x="10010743" y="3706336"/>
            <a:ext cx="1266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CSS</a:t>
            </a:r>
          </a:p>
        </p:txBody>
      </p:sp>
    </p:spTree>
    <p:extLst>
      <p:ext uri="{BB962C8B-B14F-4D97-AF65-F5344CB8AC3E}">
        <p14:creationId xmlns:p14="http://schemas.microsoft.com/office/powerpoint/2010/main" val="19838954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963C523-1CC8-48F0-A01D-CDC59EEC8F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082" y="51119"/>
            <a:ext cx="3917659" cy="1199873"/>
          </a:xfrm>
        </p:spPr>
        <p:txBody>
          <a:bodyPr anchor="b">
            <a:normAutofit/>
          </a:bodyPr>
          <a:lstStyle/>
          <a:p>
            <a:pPr algn="ctr"/>
            <a:r>
              <a:rPr lang="it-IT" sz="4000" dirty="0">
                <a:solidFill>
                  <a:srgbClr val="FFFFFF"/>
                </a:solidFill>
              </a:rPr>
              <a:t>VISUALIZZAZIONE MOBILE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1E78F3CB-2DF5-4BD1-9FBA-3A0B175A52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48" y="1156447"/>
            <a:ext cx="4608518" cy="5701553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85A90DB9-59D6-4CE9-A53C-B4F23F3CD6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6592" y="698465"/>
            <a:ext cx="3648584" cy="1105054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4B358237-2ABE-40BF-B38A-FE8BE2E469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1907" y="10138"/>
            <a:ext cx="2770909" cy="6858000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FB2699B1-81FD-44E3-9E45-BDACD8DCAA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2816" y="5547820"/>
            <a:ext cx="1933845" cy="1305107"/>
          </a:xfrm>
          <a:prstGeom prst="rect">
            <a:avLst/>
          </a:prstGeom>
        </p:spPr>
      </p:pic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3032F8A7-E87F-4139-9301-D079B718C0EC}"/>
              </a:ext>
            </a:extLst>
          </p:cNvPr>
          <p:cNvSpPr txBox="1"/>
          <p:nvPr/>
        </p:nvSpPr>
        <p:spPr>
          <a:xfrm>
            <a:off x="11070546" y="1434187"/>
            <a:ext cx="746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HTML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0F8BADEB-45EF-4702-9BCB-852B1B1F813D}"/>
              </a:ext>
            </a:extLst>
          </p:cNvPr>
          <p:cNvSpPr txBox="1"/>
          <p:nvPr/>
        </p:nvSpPr>
        <p:spPr>
          <a:xfrm>
            <a:off x="7277281" y="6173527"/>
            <a:ext cx="746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CSS</a:t>
            </a:r>
          </a:p>
        </p:txBody>
      </p:sp>
    </p:spTree>
    <p:extLst>
      <p:ext uri="{BB962C8B-B14F-4D97-AF65-F5344CB8AC3E}">
        <p14:creationId xmlns:p14="http://schemas.microsoft.com/office/powerpoint/2010/main" val="6132136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</TotalTime>
  <Words>58</Words>
  <Application>Microsoft Office PowerPoint</Application>
  <PresentationFormat>Widescreen</PresentationFormat>
  <Paragraphs>24</Paragraphs>
  <Slides>8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MHW1</vt:lpstr>
      <vt:lpstr>Presentazione standard di PowerPoint</vt:lpstr>
      <vt:lpstr>Header</vt:lpstr>
      <vt:lpstr>Menù navigazione</vt:lpstr>
      <vt:lpstr>Sezione contenuti</vt:lpstr>
      <vt:lpstr>Presentazione standard di PowerPoint</vt:lpstr>
      <vt:lpstr>Footer</vt:lpstr>
      <vt:lpstr>VISUALIZZAZIONE MOBILE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MHW1</dc:title>
  <dc:creator>Concetto Spampinato</dc:creator>
  <cp:lastModifiedBy>Fabio</cp:lastModifiedBy>
  <cp:revision>4</cp:revision>
  <dcterms:created xsi:type="dcterms:W3CDTF">2021-03-24T16:57:46Z</dcterms:created>
  <dcterms:modified xsi:type="dcterms:W3CDTF">2022-03-27T15:54:27Z</dcterms:modified>
</cp:coreProperties>
</file>